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70" d="100"/>
          <a:sy n="70" d="100"/>
        </p:scale>
        <p:origin x="603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5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D4C1-CD4D-4A5C-A481-ACCADDFF3FA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71B5-DF70-439B-B197-38A287AD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71" y="0"/>
            <a:ext cx="12275671" cy="69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39" t="44876" r="27866" b="29452"/>
          <a:stretch/>
        </p:blipFill>
        <p:spPr>
          <a:xfrm>
            <a:off x="1869742" y="2866029"/>
            <a:ext cx="8024884" cy="287958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534770" y="5827594"/>
            <a:ext cx="4346812" cy="2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1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311" t="38308" r="29192" b="30547"/>
          <a:stretch/>
        </p:blipFill>
        <p:spPr>
          <a:xfrm>
            <a:off x="307076" y="2088107"/>
            <a:ext cx="4885898" cy="2135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8163" y="2315067"/>
            <a:ext cx="3957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Raleway" panose="020B0503030101060003" pitchFamily="34" charset="0"/>
              </a:rPr>
              <a:t>RELATABLE/PERSONAL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anose="020B0503030101060003" pitchFamily="34" charset="0"/>
              </a:rPr>
              <a:t>FORMAL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anose="020B0503030101060003" pitchFamily="34" charset="0"/>
              </a:rPr>
              <a:t>AESTHETICALLY PLEASING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anose="020B0503030101060003" pitchFamily="34" charset="0"/>
              </a:rPr>
              <a:t>FUNNY/HUMOROUS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anose="020B0503030101060003" pitchFamily="34" charset="0"/>
              </a:rPr>
              <a:t>INFORMAL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979" t="33831" r="48032" b="26368"/>
          <a:stretch/>
        </p:blipFill>
        <p:spPr>
          <a:xfrm>
            <a:off x="5858300" y="4285398"/>
            <a:ext cx="2982035" cy="2729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2979" t="43881" r="48829" b="24676"/>
          <a:stretch/>
        </p:blipFill>
        <p:spPr>
          <a:xfrm>
            <a:off x="8835503" y="4483288"/>
            <a:ext cx="2900150" cy="2156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1984" t="35025" r="48894" b="29651"/>
          <a:stretch/>
        </p:blipFill>
        <p:spPr>
          <a:xfrm>
            <a:off x="2922326" y="4483288"/>
            <a:ext cx="2995683" cy="2422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3510" t="33035" r="47104" b="37214"/>
          <a:stretch/>
        </p:blipFill>
        <p:spPr>
          <a:xfrm>
            <a:off x="76768" y="4520820"/>
            <a:ext cx="3022979" cy="20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6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3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9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6919" cy="69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2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0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9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1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80" t="42644" r="23494" b="32107"/>
          <a:stretch/>
        </p:blipFill>
        <p:spPr>
          <a:xfrm>
            <a:off x="0" y="2224586"/>
            <a:ext cx="10843390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15" t="43284" r="23024" b="28457"/>
          <a:stretch/>
        </p:blipFill>
        <p:spPr>
          <a:xfrm>
            <a:off x="1493292" y="3016154"/>
            <a:ext cx="9205415" cy="31843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739486" y="6059607"/>
            <a:ext cx="4346812" cy="2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9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165" y="27420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How smart the people are here, and how many opportunities there are (ex.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IBanking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: it doesn't compare to New England, but it's possible. In return for lacking IB, we get Austin start-ups and a wider view on the job market, so we don't get tunnel vision-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ed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 into thinking everyone must do finance and get rich.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165" y="46588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Honestly, knowing how good the program is fully and also how nicely we are treated and the community aspect. Basically I was super uninformed before lol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7486" y="2742062"/>
            <a:ext cx="45674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A full ride!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Small community, big resources and support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Better advertising in the northeast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Scholarship money TBH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The panels at Discover BHP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I kind of just applied spur of the moment so not really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aleway" panose="020B05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165" y="5789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if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 knew it was very prestigious &amp; not just another state school program</a:t>
            </a:r>
          </a:p>
        </p:txBody>
      </p:sp>
    </p:spTree>
    <p:extLst>
      <p:ext uri="{BB962C8B-B14F-4D97-AF65-F5344CB8AC3E}">
        <p14:creationId xmlns:p14="http://schemas.microsoft.com/office/powerpoint/2010/main" val="67196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42" t="41393" r="24085" b="29055"/>
          <a:stretch/>
        </p:blipFill>
        <p:spPr>
          <a:xfrm>
            <a:off x="1228298" y="2695431"/>
            <a:ext cx="9075761" cy="342068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534770" y="5827594"/>
            <a:ext cx="4346812" cy="2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8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781" t="46866" r="24350" b="28955"/>
          <a:stretch/>
        </p:blipFill>
        <p:spPr>
          <a:xfrm>
            <a:off x="968991" y="2743200"/>
            <a:ext cx="9556775" cy="291379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534770" y="5827594"/>
            <a:ext cx="4346812" cy="2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9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148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Bau</dc:creator>
  <cp:lastModifiedBy>Eileen Bau</cp:lastModifiedBy>
  <cp:revision>8</cp:revision>
  <dcterms:created xsi:type="dcterms:W3CDTF">2016-10-17T09:26:18Z</dcterms:created>
  <dcterms:modified xsi:type="dcterms:W3CDTF">2016-10-17T09:49:56Z</dcterms:modified>
</cp:coreProperties>
</file>